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A73"/>
    <a:srgbClr val="8C9589"/>
    <a:srgbClr val="E7B338"/>
    <a:srgbClr val="648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02CC3-91A6-4202-A33E-CBC29D0E7B61}" v="13" dt="2024-07-08T14:03:20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E37B8A6-F15B-1932-AE5E-C328F1846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6FBF58-0B29-03D9-5713-E5901C2283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2688D-72AD-470D-8159-84A06AF1E772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EB64B-9FAB-5EA0-36E7-5E9E2AC51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C99F2C-D69E-42DD-2D72-5F063EF9AD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7CE8-2D40-425F-BC06-19B773548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8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2D7B-ACF6-4EEC-B151-872D9039D85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5DDA-8721-418D-ADDE-CFD53053BB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5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6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2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1422" y="39395305"/>
            <a:ext cx="26112370" cy="2690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Disclaimer: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872064-94A4-A0E2-BF31-6A5539AE1F96}"/>
              </a:ext>
            </a:extLst>
          </p:cNvPr>
          <p:cNvSpPr/>
          <p:nvPr userDrawn="1"/>
        </p:nvSpPr>
        <p:spPr>
          <a:xfrm>
            <a:off x="0" y="42086019"/>
            <a:ext cx="30259320" cy="717746"/>
          </a:xfrm>
          <a:prstGeom prst="rect">
            <a:avLst/>
          </a:prstGeom>
          <a:solidFill>
            <a:srgbClr val="7EAA73"/>
          </a:solidFill>
          <a:ln>
            <a:solidFill>
              <a:srgbClr val="7EAA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905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647AE9-CAF5-FC45-199F-ADB9640075AC}"/>
              </a:ext>
            </a:extLst>
          </p:cNvPr>
          <p:cNvGrpSpPr/>
          <p:nvPr userDrawn="1"/>
        </p:nvGrpSpPr>
        <p:grpSpPr>
          <a:xfrm>
            <a:off x="0" y="0"/>
            <a:ext cx="30275213" cy="5086350"/>
            <a:chOff x="0" y="4057650"/>
            <a:chExt cx="30275213" cy="508635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86583C4-CD3C-7A93-C039-AD0D0C28F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0" b="13288"/>
            <a:stretch/>
          </p:blipFill>
          <p:spPr>
            <a:xfrm>
              <a:off x="0" y="4057650"/>
              <a:ext cx="30275213" cy="508635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1F9536D-21FC-F614-48C6-0C8EB9BB0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5963" y="4455210"/>
              <a:ext cx="4077887" cy="4291229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C64F426-A49A-3D9D-F783-7D76591AFF61}"/>
                </a:ext>
              </a:extLst>
            </p:cNvPr>
            <p:cNvSpPr txBox="1"/>
            <p:nvPr userDrawn="1"/>
          </p:nvSpPr>
          <p:spPr>
            <a:xfrm>
              <a:off x="6784258" y="4309019"/>
              <a:ext cx="1900170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" panose="020B0604020202020204" pitchFamily="34" charset="0"/>
                </a:rPr>
                <a:t>55th ANNUAL ESDR MEETING</a:t>
              </a:r>
            </a:p>
            <a:p>
              <a:pPr algn="ctr">
                <a:lnSpc>
                  <a:spcPct val="150000"/>
                </a:lnSpc>
              </a:pPr>
              <a:r>
                <a:rPr lang="fr-FR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" panose="020B0604020202020204" pitchFamily="34" charset="0"/>
                </a:rPr>
                <a:t>9-12 </a:t>
              </a:r>
              <a:r>
                <a:rPr lang="fr-FR" sz="6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" panose="020B0604020202020204" pitchFamily="34" charset="0"/>
                </a:rPr>
                <a:t>September</a:t>
              </a:r>
              <a:r>
                <a:rPr lang="fr-FR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" panose="020B0604020202020204" pitchFamily="34" charset="0"/>
                </a:rPr>
                <a:t> 2026</a:t>
              </a:r>
            </a:p>
            <a:p>
              <a:pPr algn="ctr"/>
              <a:r>
                <a:rPr lang="fr-FR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" panose="020B0604020202020204" pitchFamily="34" charset="0"/>
                </a:rPr>
                <a:t>Heidelberg, Germany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6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03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6007FC78C0A4BA8EF32E6E6DAA32F" ma:contentTypeVersion="15" ma:contentTypeDescription="Create a new document." ma:contentTypeScope="" ma:versionID="008d8bed86da8b5aab1c05b057696ad0">
  <xsd:schema xmlns:xsd="http://www.w3.org/2001/XMLSchema" xmlns:xs="http://www.w3.org/2001/XMLSchema" xmlns:p="http://schemas.microsoft.com/office/2006/metadata/properties" xmlns:ns2="52ac5dbd-dc11-4578-97a8-84fe031e0b12" xmlns:ns3="1300d8c6-48ad-46f7-84b8-fc4572024206" targetNamespace="http://schemas.microsoft.com/office/2006/metadata/properties" ma:root="true" ma:fieldsID="abdffdd0a5651ce6c239cc50099ac227" ns2:_="" ns3:_="">
    <xsd:import namespace="52ac5dbd-dc11-4578-97a8-84fe031e0b12"/>
    <xsd:import namespace="1300d8c6-48ad-46f7-84b8-fc45720242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c5dbd-dc11-4578-97a8-84fe031e0b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0d8c6-48ad-46f7-84b8-fc457202420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c8922b8-24de-4955-83aa-3726c53e999d}" ma:internalName="TaxCatchAll" ma:showField="CatchAllData" ma:web="1300d8c6-48ad-46f7-84b8-fc45720242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ac5dbd-dc11-4578-97a8-84fe031e0b12">
      <Terms xmlns="http://schemas.microsoft.com/office/infopath/2007/PartnerControls"/>
    </lcf76f155ced4ddcb4097134ff3c332f>
    <TaxCatchAll xmlns="1300d8c6-48ad-46f7-84b8-fc45720242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78AB17-4BD1-4E30-A29A-439E79B39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c5dbd-dc11-4578-97a8-84fe031e0b12"/>
    <ds:schemaRef ds:uri="1300d8c6-48ad-46f7-84b8-fc4572024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FFA76-36F6-4D6D-ADF0-CCDE3E934418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300d8c6-48ad-46f7-84b8-fc4572024206"/>
    <ds:schemaRef ds:uri="52ac5dbd-dc11-4578-97a8-84fe031e0b1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8804F8-B8C7-4486-9A0A-790A5EEA18E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242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HelveticaNeueLT Std</vt:lpstr>
      <vt:lpstr>Thème Office 2013 – 2022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Khanh Le</dc:creator>
  <cp:lastModifiedBy>Mélissa Madinier</cp:lastModifiedBy>
  <cp:revision>9</cp:revision>
  <dcterms:created xsi:type="dcterms:W3CDTF">2022-07-28T09:42:25Z</dcterms:created>
  <dcterms:modified xsi:type="dcterms:W3CDTF">2026-06-01T10:04:55Z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0x0101003756007FC78C0A4BA8EF32E6E6DAA32F</vt:lpwstr>
  </property>
  <property fmtid="{D5CDD505-2E9C-101B-9397-08002B2CF9AE}" pid="3" name="MSIP_Label_7cbf2ee6-7391-4c03-b07a-3137c8a2243c_Enabled">
    <vt:lpwstr>true</vt:lpwstr>
  </property>
  <property fmtid="{D5CDD505-2E9C-101B-9397-08002B2CF9AE}" pid="4" name="MSIP_Label_7cbf2ee6-7391-4c03-b07a-3137c8a2243c_SetDate">
    <vt:lpwstr>2022-11-30T17:37:07Z</vt:lpwstr>
  </property>
  <property fmtid="{D5CDD505-2E9C-101B-9397-08002B2CF9AE}" pid="5" name="MSIP_Label_7cbf2ee6-7391-4c03-b07a-3137c8a2243c_Method">
    <vt:lpwstr>Standard</vt:lpwstr>
  </property>
  <property fmtid="{D5CDD505-2E9C-101B-9397-08002B2CF9AE}" pid="6" name="MSIP_Label_7cbf2ee6-7391-4c03-b07a-3137c8a2243c_Name">
    <vt:lpwstr>Internal</vt:lpwstr>
  </property>
  <property fmtid="{D5CDD505-2E9C-101B-9397-08002B2CF9AE}" pid="7" name="MSIP_Label_7cbf2ee6-7391-4c03-b07a-3137c8a2243c_SiteId">
    <vt:lpwstr>ac144e41-8001-48f0-9e1c-170716ed06b6</vt:lpwstr>
  </property>
  <property fmtid="{D5CDD505-2E9C-101B-9397-08002B2CF9AE}" pid="8" name="MSIP_Label_7cbf2ee6-7391-4c03-b07a-3137c8a2243c_ActionId">
    <vt:lpwstr>cdd16017-c101-4c86-8409-d1a9d8041bbc</vt:lpwstr>
  </property>
  <property fmtid="{D5CDD505-2E9C-101B-9397-08002B2CF9AE}" pid="9" name="MSIP_Label_7cbf2ee6-7391-4c03-b07a-3137c8a2243c_ContentBits">
    <vt:lpwstr>1</vt:lpwstr>
  </property>
  <property fmtid="{D5CDD505-2E9C-101B-9397-08002B2CF9AE}" pid="10" name="MediaServiceImageTags">
    <vt:lpwstr/>
  </property>
</Properties>
</file>