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14" y="252"/>
      </p:cViewPr>
      <p:guideLst>
        <p:guide orient="horz" pos="384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5DC6-90DA-4C0D-B696-754AFCCE3F35}" type="datetimeFigureOut">
              <a:rPr lang="fr-FR" smtClean="0"/>
              <a:t>02/07/2026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CFC2-E3C6-461B-8B7F-CC8076330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111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5DC6-90DA-4C0D-B696-754AFCCE3F35}" type="datetimeFigureOut">
              <a:rPr lang="fr-FR" smtClean="0"/>
              <a:t>02/07/2026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CFC2-E3C6-461B-8B7F-CC8076330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1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5DC6-90DA-4C0D-B696-754AFCCE3F35}" type="datetimeFigureOut">
              <a:rPr lang="fr-FR" smtClean="0"/>
              <a:t>02/07/2026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CFC2-E3C6-461B-8B7F-CC8076330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95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5DC6-90DA-4C0D-B696-754AFCCE3F35}" type="datetimeFigureOut">
              <a:rPr lang="fr-FR" smtClean="0"/>
              <a:t>02/07/2026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CFC2-E3C6-461B-8B7F-CC8076330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62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5DC6-90DA-4C0D-B696-754AFCCE3F35}" type="datetimeFigureOut">
              <a:rPr lang="fr-FR" smtClean="0"/>
              <a:t>02/07/2026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CFC2-E3C6-461B-8B7F-CC8076330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5DC6-90DA-4C0D-B696-754AFCCE3F35}" type="datetimeFigureOut">
              <a:rPr lang="fr-FR" smtClean="0"/>
              <a:t>02/07/2026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CFC2-E3C6-461B-8B7F-CC8076330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73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5DC6-90DA-4C0D-B696-754AFCCE3F35}" type="datetimeFigureOut">
              <a:rPr lang="fr-FR" smtClean="0"/>
              <a:t>02/07/2026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CFC2-E3C6-461B-8B7F-CC8076330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59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5DC6-90DA-4C0D-B696-754AFCCE3F35}" type="datetimeFigureOut">
              <a:rPr lang="fr-FR" smtClean="0"/>
              <a:t>02/07/2026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CFC2-E3C6-461B-8B7F-CC8076330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24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5DC6-90DA-4C0D-B696-754AFCCE3F35}" type="datetimeFigureOut">
              <a:rPr lang="fr-FR" smtClean="0"/>
              <a:t>02/07/2026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CFC2-E3C6-461B-8B7F-CC8076330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16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5DC6-90DA-4C0D-B696-754AFCCE3F35}" type="datetimeFigureOut">
              <a:rPr lang="fr-FR" smtClean="0"/>
              <a:t>02/07/2026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CFC2-E3C6-461B-8B7F-CC8076330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99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5DC6-90DA-4C0D-B696-754AFCCE3F35}" type="datetimeFigureOut">
              <a:rPr lang="fr-FR" smtClean="0"/>
              <a:t>02/07/2026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CFC2-E3C6-461B-8B7F-CC80763309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17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B5DC6-90DA-4C0D-B696-754AFCCE3F35}" type="datetimeFigureOut">
              <a:rPr lang="fr-FR" smtClean="0"/>
              <a:t>02/07/2026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DACFC2-E3C6-461B-8B7F-CC8076330998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CAA8CF0-1389-1488-B319-E51CA12721F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15241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B26BD4F-B08B-5FCD-363A-2528E82EC9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278"/>
            <a:ext cx="6858000" cy="1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6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2270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>basicFR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Mélissa Madinier</dc:creator>
  <cp:lastModifiedBy>Mélissa Madinier</cp:lastModifiedBy>
  <cp:revision>2</cp:revision>
  <dcterms:created xsi:type="dcterms:W3CDTF">2026-07-02T07:51:11Z</dcterms:created>
  <dcterms:modified xsi:type="dcterms:W3CDTF">2026-07-02T07:55:49Z</dcterms:modified>
</cp:coreProperties>
</file>